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56" autoAdjust="0"/>
  </p:normalViewPr>
  <p:slideViewPr>
    <p:cSldViewPr snapToGrid="0" snapToObjects="1">
      <p:cViewPr>
        <p:scale>
          <a:sx n="170" d="100"/>
          <a:sy n="170" d="100"/>
        </p:scale>
        <p:origin x="-2472" y="22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3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2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0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2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6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8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0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6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A8C7-27F8-1E46-8008-49CFCB3BE57B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10B2-3EF7-6B49-9B02-1534E860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58807"/>
              </p:ext>
            </p:extLst>
          </p:nvPr>
        </p:nvGraphicFramePr>
        <p:xfrm>
          <a:off x="323635" y="1897969"/>
          <a:ext cx="6348750" cy="553349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9673"/>
                <a:gridCol w="1279769"/>
                <a:gridCol w="1268276"/>
                <a:gridCol w="1301032"/>
                <a:gridCol w="1270000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2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4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5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n-lt"/>
                        </a:rPr>
                        <a:t>6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0708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</a:t>
                      </a:r>
                      <a:r>
                        <a:rPr lang="en-US" sz="900" baseline="0" dirty="0" smtClean="0">
                          <a:effectLst/>
                        </a:rPr>
                        <a:t> Fettuccine Alfredo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 smtClean="0">
                          <a:effectLst/>
                        </a:rPr>
                        <a:t>Garlic Roll</a:t>
                      </a:r>
                      <a:endParaRPr lang="en-US" sz="1050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 smtClean="0">
                          <a:effectLst/>
                        </a:rPr>
                        <a:t>Ceasar Salad w/Tomatoes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u="none" dirty="0" smtClean="0">
                          <a:effectLst/>
                        </a:rPr>
                        <a:t>Dressing</a:t>
                      </a:r>
                      <a:endParaRPr lang="en-US" sz="1050" b="1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Cocktail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Graham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Raisin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 </a:t>
                      </a:r>
                      <a:r>
                        <a:rPr lang="en-US" sz="900" b="1" i="1" u="none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Beef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Black Bean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Tortilla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Cheese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Waffles </a:t>
                      </a:r>
                      <a:r>
                        <a:rPr lang="en-US" sz="900" b="1" i="1" kern="1200" dirty="0" smtClean="0">
                          <a:effectLst/>
                        </a:rPr>
                        <a:t>Syrup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Fajitas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Sour Cream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Flour Tortilla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Onions &amp; Peppers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Shredded Cheese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r>
                        <a:rPr lang="en-US" sz="900" kern="12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Peaches</a:t>
                      </a: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 Apples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Pancakes </a:t>
                      </a:r>
                      <a:r>
                        <a:rPr lang="en-US" sz="900" b="1" i="1" u="none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Spaghetti &amp; Meat Sauce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Salad &amp; Tomatoes </a:t>
                      </a:r>
                      <a:r>
                        <a:rPr lang="en-US" sz="800" b="1" i="1" dirty="0" smtClean="0">
                          <a:effectLst/>
                        </a:rPr>
                        <a:t>Low Fat Dressing</a:t>
                      </a:r>
                      <a:endParaRPr lang="en-US" sz="1000" b="1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Granola Bar (no peanuts)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Cantaloupe Cubes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Breakfast Burrito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Fish Sticks</a:t>
                      </a:r>
                      <a:endParaRPr lang="en-US" sz="1050" baseline="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Oranges Slices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</a:t>
                      </a:r>
                      <a:r>
                        <a:rPr lang="en-US" sz="900" baseline="0" dirty="0" smtClean="0">
                          <a:effectLst/>
                        </a:rPr>
                        <a:t> Crackers</a:t>
                      </a:r>
                      <a:endParaRPr lang="en-US" sz="7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9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10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12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13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2092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  <a:r>
                        <a:rPr lang="en-US" sz="900" baseline="0" dirty="0" smtClean="0">
                          <a:effectLst/>
                        </a:rPr>
                        <a:t> Cocktail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Roasted Pork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</a:t>
                      </a:r>
                      <a:r>
                        <a:rPr lang="en-US" sz="900" kern="1200" baseline="0" dirty="0" smtClean="0">
                          <a:effectLst/>
                        </a:rPr>
                        <a:t> Potatoes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</a:t>
                      </a:r>
                      <a:r>
                        <a:rPr lang="en-US" sz="900" baseline="0" dirty="0" smtClean="0">
                          <a:effectLst/>
                        </a:rPr>
                        <a:t> Apples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Yogurt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Applesauce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Blueberry</a:t>
                      </a:r>
                      <a:r>
                        <a:rPr lang="en-US" sz="900" baseline="0" dirty="0" smtClean="0">
                          <a:effectLst/>
                        </a:rPr>
                        <a:t> Muffin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 Strips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Salad </a:t>
                      </a:r>
                      <a:r>
                        <a:rPr lang="en-US" sz="900" b="1" i="1" kern="1200" dirty="0" smtClean="0">
                          <a:effectLst/>
                        </a:rPr>
                        <a:t>Dressing</a:t>
                      </a:r>
                      <a:endParaRPr lang="en-US" sz="900" b="1" i="1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Picadillo (Beef)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Congri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Green Peas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Seasonal Fruits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Fish Crackers 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 &amp;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English Muffin </a:t>
                      </a:r>
                      <a:r>
                        <a:rPr lang="en-US" sz="900" u="none" dirty="0" smtClean="0">
                          <a:effectLst/>
                        </a:rPr>
                        <a:t>cream cheese/Jelly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Baked Chicken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Applesauce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Cheese </a:t>
                      </a:r>
                      <a:r>
                        <a:rPr lang="en-US" sz="900" kern="1200" dirty="0" smtClean="0">
                          <a:effectLst/>
                        </a:rPr>
                        <a:t>Slice **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800" kern="1200" dirty="0" smtClean="0">
                          <a:effectLst/>
                        </a:rPr>
                        <a:t>WG Sandwich </a:t>
                      </a:r>
                      <a:r>
                        <a:rPr lang="en-US" sz="800" kern="1200" dirty="0" smtClean="0">
                          <a:effectLst/>
                        </a:rPr>
                        <a:t>Round **</a:t>
                      </a:r>
                      <a:endParaRPr lang="en-US" sz="800" dirty="0" smtClean="0"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Boiled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Toast w/Jelly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Cheeseburger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Lettuce and Tomato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 smtClean="0">
                          <a:effectLst/>
                        </a:rPr>
                        <a:t>Mustard,</a:t>
                      </a:r>
                      <a:r>
                        <a:rPr lang="en-US" sz="800" b="1" i="1" baseline="0" dirty="0" smtClean="0">
                          <a:effectLst/>
                        </a:rPr>
                        <a:t> Mayo, Ketchup</a:t>
                      </a:r>
                      <a:endParaRPr lang="en-US" sz="800" b="1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Sweet Potato Fries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Carrots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 Salad</a:t>
                      </a:r>
                      <a:r>
                        <a:rPr lang="en-US" sz="900" baseline="0" dirty="0" smtClean="0">
                          <a:effectLst/>
                        </a:rPr>
                        <a:t>  &amp; </a:t>
                      </a: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Whole Grain Crackers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08009" y="379527"/>
            <a:ext cx="1364376" cy="1355035"/>
            <a:chOff x="5308009" y="379527"/>
            <a:chExt cx="1364376" cy="1355035"/>
          </a:xfrm>
        </p:grpSpPr>
        <p:pic>
          <p:nvPicPr>
            <p:cNvPr id="11" name="Picture 10" descr="Logo Nutrispa (completo) copy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009" y="379527"/>
              <a:ext cx="1364376" cy="827358"/>
            </a:xfrm>
            <a:prstGeom prst="rect">
              <a:avLst/>
            </a:prstGeom>
          </p:spPr>
        </p:pic>
        <p:pic>
          <p:nvPicPr>
            <p:cNvPr id="3" name="Picture 2" descr="social boton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058" y="1243949"/>
              <a:ext cx="798896" cy="26246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617058" y="1457563"/>
              <a:ext cx="7745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Follow us</a:t>
              </a:r>
              <a:endParaRPr lang="en-US" sz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6518" y="1206885"/>
            <a:ext cx="63665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Bridgeprep</a:t>
            </a:r>
            <a:r>
              <a:rPr lang="en-US" sz="1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South Main (1) </a:t>
            </a:r>
            <a:endParaRPr lang="en-US" sz="1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sz="1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&amp; </a:t>
            </a:r>
            <a:r>
              <a:rPr lang="en-US" sz="1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South Satellite (2)</a:t>
            </a:r>
            <a:endParaRPr lang="en-US" sz="1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038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710678"/>
              </p:ext>
            </p:extLst>
          </p:nvPr>
        </p:nvGraphicFramePr>
        <p:xfrm>
          <a:off x="323635" y="1951253"/>
          <a:ext cx="6348750" cy="541157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9673"/>
                <a:gridCol w="1279769"/>
                <a:gridCol w="1299308"/>
                <a:gridCol w="1270000"/>
                <a:gridCol w="1270000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16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17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18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19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n-lt"/>
                        </a:rPr>
                        <a:t>20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0708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 &amp; 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Chex Cereal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Roasted Turkey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Bread Roll </a:t>
                      </a:r>
                      <a:r>
                        <a:rPr lang="en-US" sz="900" b="1" i="1" baseline="0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Mashed Potatoes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Peas &amp; Carrots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Fruit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 Crackers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Pears</a:t>
                      </a:r>
                      <a:endParaRPr lang="en-US" sz="900" i="0" u="non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Grain Bagel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effectLst/>
                        </a:rPr>
                        <a:t>Cream Cheese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Milk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Sloppy Joe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</a:t>
                      </a:r>
                      <a:r>
                        <a:rPr lang="en-US" sz="900" baseline="0" dirty="0" smtClean="0">
                          <a:effectLst/>
                        </a:rPr>
                        <a:t> Roll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Roasted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Salad </a:t>
                      </a:r>
                      <a:r>
                        <a:rPr lang="en-US" sz="900" b="1" baseline="0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Applesauce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Yogurt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Pineapple</a:t>
                      </a:r>
                      <a:r>
                        <a:rPr lang="en-US" sz="900" i="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Tidbits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Oranges Wedges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  <a:r>
                        <a:rPr lang="en-US" sz="900" baseline="0" dirty="0" smtClean="0">
                          <a:effectLst/>
                        </a:rPr>
                        <a:t> Bread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Milk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 Ravioli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</a:rPr>
                        <a:t>Garlic Bread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Plain</a:t>
                      </a:r>
                      <a:r>
                        <a:rPr lang="en-US" sz="900" baseline="0" dirty="0" smtClean="0">
                          <a:effectLst/>
                        </a:rPr>
                        <a:t> Graham Crackers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Waffles </a:t>
                      </a:r>
                      <a:r>
                        <a:rPr lang="en-US" sz="900" b="1" i="1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Cuban Stew w/carrots</a:t>
                      </a:r>
                      <a:endParaRPr lang="en-US" sz="900" u="none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Moro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Mixed Vegetables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Fruit Salad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Milk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Tortilla w/Cheese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endParaRPr lang="en-US" sz="900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Scrambled Eggs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Whole Wheat Toast</a:t>
                      </a:r>
                      <a:r>
                        <a:rPr lang="en-US" sz="900" b="1" i="1" u="none" kern="1200" baseline="0" dirty="0" smtClean="0">
                          <a:effectLst/>
                        </a:rPr>
                        <a:t> Butter &amp; Jelly</a:t>
                      </a:r>
                      <a:endParaRPr lang="en-US" sz="900" b="1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 w/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(Carrots &amp;</a:t>
                      </a:r>
                      <a:r>
                        <a:rPr lang="en-US" sz="900" baseline="0" dirty="0" smtClean="0">
                          <a:effectLst/>
                        </a:rPr>
                        <a:t>Tomatoes) </a:t>
                      </a:r>
                      <a:r>
                        <a:rPr lang="en-US" sz="900" b="1" i="1" baseline="0" dirty="0" smtClean="0">
                          <a:effectLst/>
                        </a:rPr>
                        <a:t>dressing</a:t>
                      </a:r>
                      <a:endParaRPr lang="en-US" sz="900" b="1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 Bread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23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26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27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2092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Cocktail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Cereal</a:t>
                      </a:r>
                      <a:endParaRPr lang="en-US" sz="900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 Enchilada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Wheat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 &amp;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Applesauce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Cinnamon Raisin Bagel</a:t>
                      </a:r>
                    </a:p>
                    <a:p>
                      <a:pPr algn="ctr"/>
                      <a:r>
                        <a:rPr lang="en-US" sz="900" b="1" i="1" kern="1200" dirty="0" smtClean="0">
                          <a:effectLst/>
                        </a:rPr>
                        <a:t>Cream Cheese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Beefaroni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Garlic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</a:rPr>
                        <a:t>Mixed Salad </a:t>
                      </a:r>
                      <a:r>
                        <a:rPr lang="en-US" sz="900" b="1" i="1" u="none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Salad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Fresh Oranges Wedges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Toast (1 slice)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Picadillo (Turkey)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Congri (Brown Rice)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Sliced Tomatoes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 Apples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French Toast  (1 ½</a:t>
                      </a:r>
                      <a:r>
                        <a:rPr lang="en-US" sz="900" kern="1200" baseline="0" dirty="0" smtClean="0">
                          <a:effectLst/>
                        </a:rPr>
                        <a:t> slice) </a:t>
                      </a:r>
                      <a:r>
                        <a:rPr lang="en-US" sz="900" b="1" i="1" u="none" kern="1200" baseline="0" dirty="0" smtClean="0">
                          <a:effectLst/>
                        </a:rPr>
                        <a:t>Syrup</a:t>
                      </a:r>
                      <a:endParaRPr lang="en-US" sz="900" b="1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Breaded Fish</a:t>
                      </a:r>
                      <a:endParaRPr lang="en-US" sz="900" i="1" u="sng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 Potatoes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 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Assorted Crackers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Scrambled Eggs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Toast </a:t>
                      </a:r>
                      <a:r>
                        <a:rPr lang="en-US" sz="900" b="1" i="1" u="none" kern="1200" dirty="0" smtClean="0">
                          <a:effectLst/>
                        </a:rPr>
                        <a:t>Butter 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Chicken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Yellow Rice w/Peas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Mesclun </a:t>
                      </a:r>
                      <a:r>
                        <a:rPr lang="en-US" sz="900" b="1" i="1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Pretzels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Fruits**</a:t>
                      </a:r>
                      <a:endParaRPr lang="en-US" sz="900" dirty="0" smtClean="0"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08009" y="379527"/>
            <a:ext cx="1364376" cy="1355035"/>
            <a:chOff x="5308009" y="379527"/>
            <a:chExt cx="1364376" cy="1355035"/>
          </a:xfrm>
        </p:grpSpPr>
        <p:pic>
          <p:nvPicPr>
            <p:cNvPr id="6" name="Picture 5" descr="Logo Nutrispa (completo) copy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009" y="379527"/>
              <a:ext cx="1364376" cy="827358"/>
            </a:xfrm>
            <a:prstGeom prst="rect">
              <a:avLst/>
            </a:prstGeom>
          </p:spPr>
        </p:pic>
        <p:pic>
          <p:nvPicPr>
            <p:cNvPr id="7" name="Picture 6" descr="social boton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058" y="1243949"/>
              <a:ext cx="798896" cy="26246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617058" y="1457563"/>
              <a:ext cx="7745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Follow us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264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26122"/>
              </p:ext>
            </p:extLst>
          </p:nvPr>
        </p:nvGraphicFramePr>
        <p:xfrm>
          <a:off x="323635" y="2040063"/>
          <a:ext cx="6348750" cy="27419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9673"/>
                <a:gridCol w="1279769"/>
                <a:gridCol w="1299308"/>
                <a:gridCol w="1270000"/>
                <a:gridCol w="1270000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30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31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0708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Macaroni &amp;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Black Eyes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Pears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Bread Sticks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w/ Cheese</a:t>
                      </a:r>
                      <a:r>
                        <a:rPr lang="en-US" sz="900" kern="1200" baseline="0" dirty="0" smtClean="0">
                          <a:effectLst/>
                        </a:rPr>
                        <a:t> Dip</a:t>
                      </a:r>
                      <a:endParaRPr lang="en-US" sz="9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Sausage Biscuit</a:t>
                      </a:r>
                      <a:endParaRPr lang="en-US" sz="11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Nuggets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Juice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29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08009" y="379527"/>
            <a:ext cx="1364376" cy="1355035"/>
            <a:chOff x="5308009" y="379527"/>
            <a:chExt cx="1364376" cy="1355035"/>
          </a:xfrm>
        </p:grpSpPr>
        <p:pic>
          <p:nvPicPr>
            <p:cNvPr id="6" name="Picture 5" descr="Logo Nutrispa (completo) copy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009" y="379527"/>
              <a:ext cx="1364376" cy="827358"/>
            </a:xfrm>
            <a:prstGeom prst="rect">
              <a:avLst/>
            </a:prstGeom>
          </p:spPr>
        </p:pic>
        <p:pic>
          <p:nvPicPr>
            <p:cNvPr id="7" name="Picture 6" descr="social boton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058" y="1243949"/>
              <a:ext cx="798896" cy="26246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617058" y="1457563"/>
              <a:ext cx="7745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Follow us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484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691</Words>
  <Application>Microsoft Macintosh PowerPoint</Application>
  <PresentationFormat>On-screen Show (4:3)</PresentationFormat>
  <Paragraphs>353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casanueva</dc:creator>
  <cp:lastModifiedBy>Carlos casanueva</cp:lastModifiedBy>
  <cp:revision>19</cp:revision>
  <dcterms:created xsi:type="dcterms:W3CDTF">2016-04-05T14:02:58Z</dcterms:created>
  <dcterms:modified xsi:type="dcterms:W3CDTF">2016-04-11T17:23:24Z</dcterms:modified>
</cp:coreProperties>
</file>